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5148" autoAdjust="0"/>
  </p:normalViewPr>
  <p:slideViewPr>
    <p:cSldViewPr showGuides="1">
      <p:cViewPr varScale="1">
        <p:scale>
          <a:sx n="112" d="100"/>
          <a:sy n="112" d="100"/>
        </p:scale>
        <p:origin x="-87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17"/>
          <a:stretch/>
        </p:blipFill>
        <p:spPr>
          <a:xfrm>
            <a:off x="-2" y="0"/>
            <a:ext cx="9144001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86" y="551965"/>
            <a:ext cx="2874056" cy="4595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7" y="771550"/>
            <a:ext cx="1923746" cy="4371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57" y="699542"/>
            <a:ext cx="2582267" cy="5018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MOTOR INDUSTRY 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E:\ARTWORK - GENERAL\Logos\PNGs\Proactive Leading Brand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49" y="4302736"/>
            <a:ext cx="1828800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4651" y="839549"/>
            <a:ext cx="2001605" cy="430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2382945"/>
            <a:ext cx="176659" cy="710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392">
            <a:off x="3929636" y="2456145"/>
            <a:ext cx="176659" cy="71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09" y="2460437"/>
            <a:ext cx="191148" cy="624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6194">
            <a:off x="8534411" y="2141593"/>
            <a:ext cx="191148" cy="6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Jessica Salton</cp:lastModifiedBy>
  <cp:revision>18</cp:revision>
  <dcterms:created xsi:type="dcterms:W3CDTF">2015-11-23T06:00:55Z</dcterms:created>
  <dcterms:modified xsi:type="dcterms:W3CDTF">2015-12-17T10:55:47Z</dcterms:modified>
</cp:coreProperties>
</file>